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35999738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  <a:srgbClr val="FBC817"/>
    <a:srgbClr val="0DA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3299280"/>
            <a:ext cx="26999804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0588491"/>
            <a:ext cx="26999804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8AB-8BB9-4F3B-8C49-49A68C0F7E86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C2EC-B6F7-4652-B696-8FFE332BF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1073315"/>
            <a:ext cx="7762444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1073315"/>
            <a:ext cx="22837334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5025919"/>
            <a:ext cx="31049774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3491111"/>
            <a:ext cx="31049774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6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073317"/>
            <a:ext cx="31049774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4941919"/>
            <a:ext cx="15229575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7363877"/>
            <a:ext cx="15229575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4941919"/>
            <a:ext cx="15304578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7363877"/>
            <a:ext cx="15304578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7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902620"/>
            <a:ext cx="1822486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3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902620"/>
            <a:ext cx="1822486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073317"/>
            <a:ext cx="31049774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5366577"/>
            <a:ext cx="31049774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8685023"/>
            <a:ext cx="12149912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75C96E-ACFC-C817-5E5B-FAD1035294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59042"/>
            <a:ext cx="36000000" cy="3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0">
            <a:extLst>
              <a:ext uri="{FF2B5EF4-FFF2-40B4-BE49-F238E27FC236}">
                <a16:creationId xmlns:a16="http://schemas.microsoft.com/office/drawing/2014/main" id="{F2E9A090-AC94-C1CA-70FD-C8CD60C0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779" y="2581812"/>
            <a:ext cx="26184053" cy="1735135"/>
          </a:xfrm>
          <a:prstGeom prst="rect">
            <a:avLst/>
          </a:prstGeom>
          <a:noFill/>
          <a:ln>
            <a:noFill/>
          </a:ln>
          <a:effectLst/>
        </p:spPr>
        <p:txBody>
          <a:bodyPr lIns="344207" tIns="344207" rIns="344207" bIns="344207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1440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1440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144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14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 2Royal Brisbane Hospital, Brisbane, Australia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54D825FC-3E60-90AC-D17C-5363B20B0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408" y="252949"/>
            <a:ext cx="26393736" cy="25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09980" tIns="509980" rIns="509980" bIns="50998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Title    goes       here</a:t>
            </a:r>
            <a:endParaRPr lang="en-A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ED271E75-E84D-EB3C-CD02-AC96E8653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4642" y="520922"/>
            <a:ext cx="4320000" cy="2880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algn="ctr" defTabSz="761678" eaLnBrk="0" hangingPunct="0">
              <a:spcBef>
                <a:spcPct val="50000"/>
              </a:spcBef>
            </a:pPr>
            <a:r>
              <a:rPr lang="en-US" sz="2880" b="1" cap="all" dirty="0"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9725DC-2104-72CD-722F-37FB1527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99" y="4093830"/>
            <a:ext cx="8025622" cy="4434295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761678"/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10B802-1549-BDD9-2B13-9BAB2572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77" y="13479877"/>
            <a:ext cx="8025623" cy="532171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marL="319178" indent="-319178"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19178" indent="-319178" defTabSz="761678" eaLnBrk="0" hangingPunct="0">
              <a:buSzPct val="60000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5CBB020D-736E-539C-C07F-A9D4B8E4E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77" y="9104549"/>
            <a:ext cx="8025623" cy="4148881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 smaller </a:t>
            </a:r>
            <a:r>
              <a:rPr lang="en-AU" sz="2400" b="1">
                <a:latin typeface="Arial" panose="020B0604020202020204" pitchFamily="34" charset="0"/>
                <a:cs typeface="Arial" panose="020B0604020202020204" pitchFamily="34" charset="0"/>
              </a:rPr>
              <a:t>than 28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points.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Try to keep body text left-aligned, do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9574EB-0725-5DEF-2CD5-90D8CEA66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173" y="4093830"/>
            <a:ext cx="17088673" cy="1531016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numCol="1" spcCol="720685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BB06851-9E4F-F718-7469-43D26C6FA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5287384"/>
            <a:ext cx="7700003" cy="8375374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94AF67-8C92-5C1E-A692-80B5A2F9B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2394" y="5287384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7D3EEB-C526-79B9-A023-EC05AC347D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71790" y="5287385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97753668-FEF3-249E-8020-C5A20CE1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13846258"/>
            <a:ext cx="7700003" cy="5340800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464181DF-0E31-ACDA-ABC6-1B6E1499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9276" y="10805742"/>
            <a:ext cx="3167950" cy="2242336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6BFEB824-6A45-A986-6F9B-B5A387B92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9109" y="10734482"/>
            <a:ext cx="3787798" cy="1965337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 not smaller than 15 pt. Left aligned if it refers to a figure on its left. Try to start the captions right at the top edge of the picture (graph or photo).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C8232F78-E2F9-56EC-3D5F-D606B04E3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975"/>
              </p:ext>
            </p:extLst>
          </p:nvPr>
        </p:nvGraphicFramePr>
        <p:xfrm>
          <a:off x="18031059" y="13530908"/>
          <a:ext cx="8015850" cy="571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r>
                        <a:rPr lang="en-CA" sz="2200" dirty="0">
                          <a:solidFill>
                            <a:srgbClr val="005995"/>
                          </a:solidFill>
                        </a:rPr>
                        <a:t>  </a:t>
                      </a: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89A58BA8-6031-724E-5F47-86E2CAB1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4093830"/>
            <a:ext cx="8358367" cy="67732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761678">
              <a:spcBef>
                <a:spcPct val="50000"/>
              </a:spcBef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0E36EAA7-40A7-AC08-7F2A-1D3AECCB8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1081271"/>
            <a:ext cx="8358367" cy="17279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GB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B3BB9E1D-6C9B-E104-D46D-EF37B2A4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3021572"/>
            <a:ext cx="8358367" cy="504671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761678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 descr="Text&#10;&#10;Description automatically generated">
            <a:extLst>
              <a:ext uri="{FF2B5EF4-FFF2-40B4-BE49-F238E27FC236}">
                <a16:creationId xmlns:a16="http://schemas.microsoft.com/office/drawing/2014/main" id="{006E368C-52F2-7C6D-FAF6-19D6135AD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8"/>
          <a:stretch/>
        </p:blipFill>
        <p:spPr>
          <a:xfrm>
            <a:off x="449692" y="520922"/>
            <a:ext cx="4161213" cy="2879955"/>
          </a:xfrm>
          <a:prstGeom prst="rect">
            <a:avLst/>
          </a:prstGeom>
        </p:spPr>
      </p:pic>
      <p:sp>
        <p:nvSpPr>
          <p:cNvPr id="41" name="Rectangle 28">
            <a:extLst>
              <a:ext uri="{FF2B5EF4-FFF2-40B4-BE49-F238E27FC236}">
                <a16:creationId xmlns:a16="http://schemas.microsoft.com/office/drawing/2014/main" id="{94063DCC-3C50-3B31-C8EC-58FF7144C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8" y="18513523"/>
            <a:ext cx="8358366" cy="8904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defTabSz="761678" eaLnBrk="0" hangingPunct="0">
              <a:spcBef>
                <a:spcPct val="50000"/>
              </a:spcBef>
            </a:pPr>
            <a:r>
              <a:rPr lang="en-US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F0C3C-2A30-45A3-8EF8-38DF6CF15E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46" t="8771" r="5530" b="6961"/>
          <a:stretch/>
        </p:blipFill>
        <p:spPr>
          <a:xfrm>
            <a:off x="449692" y="19056428"/>
            <a:ext cx="1319730" cy="69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0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</TotalTime>
  <Words>741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Palladino</dc:creator>
  <cp:lastModifiedBy>David Simon - ERA</cp:lastModifiedBy>
  <cp:revision>10</cp:revision>
  <dcterms:created xsi:type="dcterms:W3CDTF">2023-04-04T08:24:12Z</dcterms:created>
  <dcterms:modified xsi:type="dcterms:W3CDTF">2023-05-12T11:31:07Z</dcterms:modified>
</cp:coreProperties>
</file>